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309" r:id="rId2"/>
    <p:sldId id="305" r:id="rId3"/>
    <p:sldId id="306" r:id="rId4"/>
    <p:sldId id="300" r:id="rId5"/>
    <p:sldId id="307" r:id="rId6"/>
    <p:sldId id="256" r:id="rId7"/>
    <p:sldId id="257" r:id="rId8"/>
    <p:sldId id="259" r:id="rId9"/>
    <p:sldId id="260" r:id="rId10"/>
    <p:sldId id="312" r:id="rId11"/>
    <p:sldId id="258" r:id="rId12"/>
    <p:sldId id="314" r:id="rId13"/>
    <p:sldId id="311" r:id="rId14"/>
    <p:sldId id="301" r:id="rId15"/>
    <p:sldId id="267" r:id="rId16"/>
    <p:sldId id="266" r:id="rId17"/>
    <p:sldId id="261" r:id="rId18"/>
    <p:sldId id="294" r:id="rId19"/>
    <p:sldId id="262" r:id="rId20"/>
    <p:sldId id="290" r:id="rId21"/>
    <p:sldId id="288" r:id="rId22"/>
    <p:sldId id="285" r:id="rId23"/>
    <p:sldId id="273" r:id="rId24"/>
    <p:sldId id="286" r:id="rId25"/>
    <p:sldId id="304" r:id="rId26"/>
    <p:sldId id="279" r:id="rId27"/>
    <p:sldId id="281" r:id="rId28"/>
    <p:sldId id="313" r:id="rId29"/>
    <p:sldId id="282" r:id="rId30"/>
    <p:sldId id="292" r:id="rId31"/>
    <p:sldId id="289" r:id="rId32"/>
    <p:sldId id="270" r:id="rId33"/>
    <p:sldId id="277" r:id="rId34"/>
    <p:sldId id="302" r:id="rId35"/>
    <p:sldId id="308" r:id="rId36"/>
    <p:sldId id="303" r:id="rId37"/>
    <p:sldId id="297" r:id="rId38"/>
    <p:sldId id="298" r:id="rId39"/>
    <p:sldId id="299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0636" autoAdjust="0"/>
  </p:normalViewPr>
  <p:slideViewPr>
    <p:cSldViewPr>
      <p:cViewPr>
        <p:scale>
          <a:sx n="63" d="100"/>
          <a:sy n="63" d="100"/>
        </p:scale>
        <p:origin x="-888" y="2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63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2A4BF5-D9B1-439F-AD78-6F2E5530F532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395BE2-ACB9-46F9-81D1-3439A0650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619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395BE2-ACB9-46F9-81D1-3439A0650D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68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PALEO-IDEOGRAMS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395BE2-ACB9-46F9-81D1-3439A0650DB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301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PALEO-IDEOGRAMS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395BE2-ACB9-46F9-81D1-3439A0650DB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934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About 5 years ago I was reviewing kanji (Chinese</a:t>
            </a:r>
            <a:r>
              <a:rPr lang="en-US" baseline="0" dirty="0" smtClean="0"/>
              <a:t> characters) in this book . . 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395BE2-ACB9-46F9-81D1-3439A0650DB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00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don’t know if you can see it, but the</a:t>
            </a:r>
            <a:r>
              <a:rPr lang="en-US" baseline="0" dirty="0" smtClean="0"/>
              <a:t> components of the one on the bottom are big, chicken, a bit of, and it means “rob”.  Does that make any sense?  </a:t>
            </a:r>
            <a:r>
              <a:rPr lang="en-US" dirty="0" smtClean="0"/>
              <a:t>I became disgusted at how many of</a:t>
            </a:r>
            <a:r>
              <a:rPr lang="en-US" baseline="0" dirty="0" smtClean="0"/>
              <a:t> them don’t make sense (yet was convinced of the power and value of ideograms . . . And so decided to make my own, </a:t>
            </a:r>
            <a:r>
              <a:rPr lang="en-US" i="1" baseline="0" dirty="0" smtClean="0"/>
              <a:t>for English</a:t>
            </a:r>
            <a:r>
              <a:rPr lang="en-US" baseline="0" dirty="0" smtClean="0"/>
              <a:t>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395BE2-ACB9-46F9-81D1-3439A0650DB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8819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NEOIDEOGRAMS, OR “IDS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395BE2-ACB9-46F9-81D1-3439A0650DB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7200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project has changed me </a:t>
            </a:r>
            <a:r>
              <a:rPr lang="en-US" dirty="0" err="1" smtClean="0"/>
              <a:t>psycologically</a:t>
            </a:r>
            <a:r>
              <a:rPr lang="en-US" dirty="0" smtClean="0"/>
              <a:t>; I have a different relationship to language.  In addition to this. . 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395BE2-ACB9-46F9-81D1-3439A0650DB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9464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Surely graphic</a:t>
            </a:r>
            <a:r>
              <a:rPr lang="en-US" baseline="0" dirty="0" smtClean="0"/>
              <a:t> images function differently in the brain from alphabetic writing.  They interconnect  differently—perhaps better, and are stickier—more memorable, which is why they are used in mnemonics.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395BE2-ACB9-46F9-81D1-3439A0650DB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5703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</a:t>
            </a:r>
            <a:r>
              <a:rPr lang="en-US" baseline="0" dirty="0" smtClean="0"/>
              <a:t> EXAMPLE OF TAKING FROM REAL LIFE, PICTORIALNESS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395BE2-ACB9-46F9-81D1-3439A0650DB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5946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FROM CHINESE CHARACTERS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395BE2-ACB9-46F9-81D1-3439A0650DB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5049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researched hieroglyphics and selected a few that</a:t>
            </a:r>
            <a:r>
              <a:rPr lang="en-US" baseline="0" dirty="0" smtClean="0"/>
              <a:t> I liked.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395BE2-ACB9-46F9-81D1-3439A0650DB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4506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One advantage of </a:t>
            </a:r>
            <a:r>
              <a:rPr lang="en-US" dirty="0" err="1" smtClean="0"/>
              <a:t>etymids</a:t>
            </a:r>
            <a:r>
              <a:rPr lang="en-US" dirty="0" smtClean="0"/>
              <a:t> is that they</a:t>
            </a:r>
            <a:r>
              <a:rPr lang="en-US" baseline="0" dirty="0" smtClean="0"/>
              <a:t> force one to think about the meanings of the parts of Latin and Greek derived words. </a:t>
            </a:r>
          </a:p>
          <a:p>
            <a:r>
              <a:rPr lang="en-US" baseline="0" dirty="0" smtClean="0"/>
              <a:t>“Subtle”  (under +web) didn’t make much sense to me until I got the idea that it might mean something like “finer than a spider’s web.”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395BE2-ACB9-46F9-81D1-3439A0650DB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776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show that I don’t always use word roots, but sometimes represent the words more directly.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395BE2-ACB9-46F9-81D1-3439A0650DB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600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35D2-B909-4D00-8C4C-8E1A6F2C30B2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BCB6-3568-4EC8-9CE9-CED2166DE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116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35D2-B909-4D00-8C4C-8E1A6F2C30B2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BCB6-3568-4EC8-9CE9-CED2166DE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229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35D2-B909-4D00-8C4C-8E1A6F2C30B2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BCB6-3568-4EC8-9CE9-CED2166DE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779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35D2-B909-4D00-8C4C-8E1A6F2C30B2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BCB6-3568-4EC8-9CE9-CED2166DE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740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35D2-B909-4D00-8C4C-8E1A6F2C30B2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BCB6-3568-4EC8-9CE9-CED2166DE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825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35D2-B909-4D00-8C4C-8E1A6F2C30B2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BCB6-3568-4EC8-9CE9-CED2166DE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1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35D2-B909-4D00-8C4C-8E1A6F2C30B2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BCB6-3568-4EC8-9CE9-CED2166DE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469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35D2-B909-4D00-8C4C-8E1A6F2C30B2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BCB6-3568-4EC8-9CE9-CED2166DE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865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35D2-B909-4D00-8C4C-8E1A6F2C30B2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BCB6-3568-4EC8-9CE9-CED2166DE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27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35D2-B909-4D00-8C4C-8E1A6F2C30B2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BCB6-3568-4EC8-9CE9-CED2166DE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602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35D2-B909-4D00-8C4C-8E1A6F2C30B2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BCB6-3568-4EC8-9CE9-CED2166DE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602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E35D2-B909-4D00-8C4C-8E1A6F2C30B2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BBCB6-3568-4EC8-9CE9-CED2166DE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969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343150"/>
            <a:ext cx="47720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644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914400"/>
            <a:ext cx="4495800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11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encrypted-tbn3.gstatic.com/images?q=tbn:ANd9GcSqcxTgW-X6SrE5Mk-C9s8-7Amhw0mjuarFhYsjUJLumyhQTHgZX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14400"/>
            <a:ext cx="54102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344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38" y="1490663"/>
            <a:ext cx="7096125" cy="387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735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3" y="685800"/>
            <a:ext cx="76485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70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CHINESE CHARACTERS</a:t>
            </a:r>
          </a:p>
          <a:p>
            <a:r>
              <a:rPr lang="en-US" dirty="0" smtClean="0"/>
              <a:t>FULL OF CHARACTER  AND THEY WORK,  BUT ALSO OVERLY-COMPLEX, </a:t>
            </a:r>
            <a:r>
              <a:rPr lang="en-US" dirty="0" smtClean="0"/>
              <a:t>ANTIQUATED , AND INEFFICIENT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320386"/>
            <a:ext cx="59055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442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4876800"/>
            <a:ext cx="5334000" cy="566738"/>
          </a:xfrm>
        </p:spPr>
        <p:txBody>
          <a:bodyPr>
            <a:normAutofit fontScale="90000"/>
          </a:bodyPr>
          <a:lstStyle/>
          <a:p>
            <a:r>
              <a:rPr lang="en-US" sz="2700" dirty="0" smtClean="0"/>
              <a:t>ANCIENT EGYPTIAN HIEROGLYPHICS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1200" y="5486400"/>
            <a:ext cx="6284912" cy="804862"/>
          </a:xfrm>
        </p:spPr>
        <p:txBody>
          <a:bodyPr/>
          <a:lstStyle/>
          <a:p>
            <a:r>
              <a:rPr lang="en-US" sz="1800" b="1" dirty="0" smtClean="0"/>
              <a:t>AWESOME, </a:t>
            </a:r>
            <a:r>
              <a:rPr lang="en-US" sz="1800" b="1" dirty="0" smtClean="0"/>
              <a:t>BUT NOT USABLE IN THE MODERN WORLD. </a:t>
            </a:r>
            <a:endParaRPr lang="en-US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115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teve\Documents\Scan00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648" y="0"/>
            <a:ext cx="498870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78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teve\Documents\Scan00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648" y="0"/>
            <a:ext cx="498870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967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81200"/>
            <a:ext cx="60864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848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NEO-IDEOGRAMS</a:t>
            </a:r>
            <a:r>
              <a:rPr lang="en-US" dirty="0" smtClean="0"/>
              <a:t>:  MODERN, EFFICIENT, MAKE SENSE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Transcription:   Do what you can to create better ways of thinking clearly.  Explore and observe the results of your effort.  I guess </a:t>
            </a:r>
            <a:r>
              <a:rPr lang="en-US" dirty="0" smtClean="0"/>
              <a:t>I’ll continue using these strange things.  They improve my mind and fill it with light. 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idx="1"/>
          </p:nvPr>
        </p:nvSpPr>
        <p:spPr>
          <a:xfrm>
            <a:off x="1524000" y="685800"/>
            <a:ext cx="5486400" cy="4114800"/>
          </a:xfrm>
        </p:spPr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8600"/>
            <a:ext cx="54864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010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s://neoideograms.files.wordpress.com/2014/05/s11800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9753600"/>
            <a:ext cx="11590528" cy="6519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57200"/>
            <a:ext cx="6553199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371600"/>
            <a:ext cx="54102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717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713" y="1119188"/>
            <a:ext cx="6886575" cy="461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946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942975"/>
            <a:ext cx="708660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093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857250"/>
            <a:ext cx="58293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359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795000" cy="139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095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609600"/>
            <a:ext cx="6324600" cy="511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943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428750"/>
            <a:ext cx="6096000" cy="51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26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533400"/>
            <a:ext cx="6019800" cy="501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342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10" y="977388"/>
            <a:ext cx="5978990" cy="5655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702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09638"/>
            <a:ext cx="7010400" cy="556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455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3" y="1004888"/>
            <a:ext cx="7724775" cy="484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394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219200"/>
            <a:ext cx="4953000" cy="4648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871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2400"/>
            <a:ext cx="67056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3505200"/>
            <a:ext cx="61722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418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389" y="609600"/>
            <a:ext cx="5414211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227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5800"/>
            <a:ext cx="6477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813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5800"/>
            <a:ext cx="73914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780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63" y="1547813"/>
            <a:ext cx="7153275" cy="376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434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459703"/>
            <a:ext cx="3505200" cy="1102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399" y="4343400"/>
            <a:ext cx="1828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474" y="990600"/>
            <a:ext cx="5458326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432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04863"/>
            <a:ext cx="6858000" cy="524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005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50" y="974725"/>
            <a:ext cx="7404100" cy="490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04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1157288"/>
            <a:ext cx="7610475" cy="454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858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0800000" flipV="1">
            <a:off x="152400" y="6095998"/>
            <a:ext cx="7010400" cy="655319"/>
          </a:xfrm>
        </p:spPr>
        <p:txBody>
          <a:bodyPr>
            <a:normAutofit fontScale="92500" lnSpcReduction="20000"/>
          </a:bodyPr>
          <a:lstStyle/>
          <a:p>
            <a:r>
              <a:rPr lang="en-US" sz="1600" dirty="0" smtClean="0"/>
              <a:t>Space, the final frontier.  These are the voyages of the starship Enterprise.  Its five-year mission: to explore strange new worlds, to seek out new life and new civilizations, to boldly go where no one has one before.</a:t>
            </a:r>
            <a:endParaRPr lang="en-US" sz="1600" dirty="0"/>
          </a:p>
        </p:txBody>
      </p:sp>
      <p:pic>
        <p:nvPicPr>
          <p:cNvPr id="12290" name="Picture 2" descr="C:\Users\Steve\Pictures\09-15-2014\S1290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47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90600"/>
            <a:ext cx="73152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505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 have a “dictionary” available that covers about 6,000 English words.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NEOIDEOGRAMS.WORDPRESS.COM</a:t>
            </a:r>
            <a:endParaRPr lang="en-US" sz="2000" dirty="0"/>
          </a:p>
        </p:txBody>
      </p:sp>
      <p:pic>
        <p:nvPicPr>
          <p:cNvPr id="13314" name="Picture 2" descr="Scan0010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50" b="2275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810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2" y="2590800"/>
            <a:ext cx="776287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9399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85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337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15937</TotalTime>
  <Words>405</Words>
  <Application>Microsoft Office PowerPoint</Application>
  <PresentationFormat>On-screen Show (4:3)</PresentationFormat>
  <Paragraphs>36</Paragraphs>
  <Slides>39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ANCIENT EGYPTIAN HIEROGLYPHICS </vt:lpstr>
      <vt:lpstr>PowerPoint Presentation</vt:lpstr>
      <vt:lpstr>PowerPoint Presentation</vt:lpstr>
      <vt:lpstr>PowerPoint Presentation</vt:lpstr>
      <vt:lpstr>NEO-IDEOGRAMS:  MODERN, EFFICIENT, MAKE SENSE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 have a “dictionary” available that covers about 6,000 English words.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</dc:creator>
  <cp:lastModifiedBy>Steve</cp:lastModifiedBy>
  <cp:revision>100</cp:revision>
  <dcterms:created xsi:type="dcterms:W3CDTF">2014-08-14T22:18:31Z</dcterms:created>
  <dcterms:modified xsi:type="dcterms:W3CDTF">2014-10-14T20:42:09Z</dcterms:modified>
</cp:coreProperties>
</file>